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Poppins"/>
      <p:regular r:id="rId26"/>
      <p:bold r:id="rId27"/>
      <p:italic r:id="rId28"/>
      <p:boldItalic r:id="rId29"/>
    </p:embeddedFont>
    <p:embeddedFont>
      <p:font typeface="Pacifico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oppins-regular.fntdata"/><Relationship Id="rId25" Type="http://schemas.openxmlformats.org/officeDocument/2006/relationships/slide" Target="slides/slide21.xml"/><Relationship Id="rId28" Type="http://schemas.openxmlformats.org/officeDocument/2006/relationships/font" Target="fonts/Poppins-italic.fntdata"/><Relationship Id="rId27" Type="http://schemas.openxmlformats.org/officeDocument/2006/relationships/font" Target="fonts/Poppi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Poppi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Pacifico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4b4a8583_0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4b4a8583_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4b4a8583_0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4b4a8583_0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4b4a8583_0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4b4a8583_0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4b4a8583_0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4b4a8583_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4b4a8583_0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4b4a8583_0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4b4a8583_0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4b4a8583_0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4b4a8583_01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4b4a8583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d0b7625c_0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d0b7625c_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4b4a8583_01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4b4a8583_0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4b4a8583_0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4b4a8583_0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54b4a8583_0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Google Shape;37;g54b4a8583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4b4a8583_0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4b4a8583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4b4a8583_0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4b4a8583_0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54b4a8583_0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54b4a8583_0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54b4a8583_0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54b4a8583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54b4a8583_0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54b4a8583_0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54b4a8583_05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54b4a8583_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4b4a8583_0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4b4a8583_0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4b4a8583_0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4b4a8583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4b4a8583_0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4b4a8583_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ight-gradient"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/>
        </p:nvSpPr>
        <p:spPr>
          <a:xfrm>
            <a:off x="199800" y="1443575"/>
            <a:ext cx="8876400" cy="18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</a:t>
            </a:r>
            <a:r>
              <a:rPr b="1" lang="en" sz="4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Actionable</a:t>
            </a:r>
            <a:endParaRPr b="1" sz="4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Cryptocurrency Tips</a:t>
            </a:r>
            <a:endParaRPr b="1" sz="4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Use small buy-ins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The lower your bet is compared to your total investment fund, the less risk you are taking on each bet.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457200" y="11870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Don't</a:t>
            </a:r>
            <a:r>
              <a:rPr b="1" lang="en"/>
              <a:t> sweat the small things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It’s easy to fixate on the current price trends, if you zoom in too much you’ll end up losing sight of the overarching trends.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Don't</a:t>
            </a:r>
            <a:r>
              <a:rPr b="1" lang="en"/>
              <a:t> get sticky fingers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Not fall to the fear of missing out syndrome. Sometimes the markets will go nuts, and you'll see significant gains, but if you have a strategy, stick to it.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457200" y="387450"/>
            <a:ext cx="8229600" cy="41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Watch out for scams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There are several scams in the cryptocurrency market, keep in mind that buying coins that don't have a good reputation is a significant risk.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531875" y="472050"/>
            <a:ext cx="8229600" cy="45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Don’t share your private keys or passwords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While you have to share your public address to receive coins; you should never share your passwords or private keys with anyone.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457200" y="429600"/>
            <a:ext cx="8229600" cy="40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Make sure you’re using the right link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Some scam sites will use similar domain addresses, and Twitter addresses to run phishing scams.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	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556000" y="549250"/>
            <a:ext cx="8229600" cy="40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Watch out for market manipulators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Too-good-to-be-true spikes or dips in price are often the work of market manipulators, bots or both. Know what to avoid and what to look for.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0" name="Google Shape;130;p24"/>
          <p:cNvSpPr txBox="1"/>
          <p:nvPr>
            <p:ph idx="1" type="body"/>
          </p:nvPr>
        </p:nvSpPr>
        <p:spPr>
          <a:xfrm>
            <a:off x="510900" y="563025"/>
            <a:ext cx="8229600" cy="41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Don't</a:t>
            </a:r>
            <a:r>
              <a:rPr b="1" lang="en"/>
              <a:t> invest more than you can afford to lose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If you spend everything that you have and bitcoin sees a dip in prices, you'll be left holding the bag.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648550" y="432375"/>
            <a:ext cx="8229600" cy="41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Set up stop orders after you buy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stop order will create a market order when a price is hit, which can help you calculate your risks.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2" name="Google Shape;142;p26"/>
          <p:cNvSpPr txBox="1"/>
          <p:nvPr>
            <p:ph idx="1" type="body"/>
          </p:nvPr>
        </p:nvSpPr>
        <p:spPr>
          <a:xfrm>
            <a:off x="361125" y="517325"/>
            <a:ext cx="8229600" cy="41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Join social media groups that discuss cryptocurrency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This will give you a good sense of what is going on with the market.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457200" y="1128425"/>
            <a:ext cx="82296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an exchange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Not a broker If you want to save money on fees, work through an exchange like GDAX, instead of Coinbase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8" name="Google Shape;148;p27"/>
          <p:cNvSpPr txBox="1"/>
          <p:nvPr>
            <p:ph idx="1" type="body"/>
          </p:nvPr>
        </p:nvSpPr>
        <p:spPr>
          <a:xfrm>
            <a:off x="457200" y="446125"/>
            <a:ext cx="8229600" cy="43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Learn the lingo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It will make it easier for you to invest and trade if you know the common terms used.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8"/>
          <p:cNvSpPr txBox="1"/>
          <p:nvPr>
            <p:ph type="title"/>
          </p:nvPr>
        </p:nvSpPr>
        <p:spPr>
          <a:xfrm>
            <a:off x="457200" y="165001"/>
            <a:ext cx="8229600" cy="72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4" name="Google Shape;154;p28"/>
          <p:cNvSpPr txBox="1"/>
          <p:nvPr>
            <p:ph idx="1" type="body"/>
          </p:nvPr>
        </p:nvSpPr>
        <p:spPr>
          <a:xfrm>
            <a:off x="523975" y="427300"/>
            <a:ext cx="8292900" cy="43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Know when to take a loss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If you are going short-term in bitcoin and you haven’t set a stop, it sometimes makes sense to take a loss and wait for a better price.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457200" y="622725"/>
            <a:ext cx="8229600" cy="4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Try to use limit orders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When buying and selling through an exchange to avoid using market orders. Limit orders have lower fees.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457200" y="11665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Determine your investment strategy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/>
              <a:t>Decide if you are going to invest short-term with every penny you have, or long-term with some investments and short with others. Long-term investments have lower fees, while short-term investments avoid market corrections.</a:t>
            </a:r>
            <a:endParaRPr sz="26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type="title"/>
          </p:nvPr>
        </p:nvSpPr>
        <p:spPr>
          <a:xfrm>
            <a:off x="457200" y="379126"/>
            <a:ext cx="8229600" cy="6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8" name="Google Shape;58;p12"/>
          <p:cNvSpPr txBox="1"/>
          <p:nvPr>
            <p:ph idx="1" type="body"/>
          </p:nvPr>
        </p:nvSpPr>
        <p:spPr>
          <a:xfrm>
            <a:off x="457200" y="499200"/>
            <a:ext cx="8229600" cy="45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Consider laddering your buys and sells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Rather than buying and selling everything in one chunk, set incremental purchase and sell orders. This way you buy when the prices are low and sell when prices go up.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618150" y="1115575"/>
            <a:ext cx="8068800" cy="35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Start Small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It is recommended that you only start investing with 10 percent of your savings, so you can play around with your investments without being devastated by losses.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457200" y="5760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457200" y="1002325"/>
            <a:ext cx="8229600" cy="3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</a:t>
            </a:r>
            <a:r>
              <a:rPr b="1" lang="en"/>
              <a:t>Diversify your investments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If you don’t want to take the risk of losing all your money, diversify your funds and invest in more than one coin.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10525" y="528050"/>
            <a:ext cx="8229600" cy="42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Choose the right currency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There are many cryptocurrencies on the market currently. You want to find one to invest in that is safe and reliable if you are a beginner. The newer coins tend to be much riskier.</a:t>
            </a:r>
            <a:endParaRPr sz="2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  </a:t>
            </a:r>
            <a:r>
              <a:rPr b="1" lang="en"/>
              <a:t>Learn technical analysis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Learn how to analyze price and volume data to try to predict future trends based on the information.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ight 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